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256" r:id="rId3"/>
    <p:sldId id="257" r:id="rId4"/>
  </p:sldIdLst>
  <p:sldSz cx="10680700" cy="75565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0">
          <p15:clr>
            <a:srgbClr val="A4A3A4"/>
          </p15:clr>
        </p15:guide>
        <p15:guide id="2" pos="336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e MESSMER" initials="H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7E"/>
    <a:srgbClr val="5957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632" autoAdjust="0"/>
    <p:restoredTop sz="94660"/>
  </p:normalViewPr>
  <p:slideViewPr>
    <p:cSldViewPr snapToGrid="0">
      <p:cViewPr varScale="1">
        <p:scale>
          <a:sx n="57" d="100"/>
          <a:sy n="57" d="100"/>
        </p:scale>
        <p:origin x="1604" y="40"/>
      </p:cViewPr>
      <p:guideLst>
        <p:guide orient="horz" pos="2380"/>
        <p:guide pos="33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BC9F2-C692-6F4D-8040-BB3F73CE7D50}" type="datetimeFigureOut">
              <a:rPr lang="fr-FR" smtClean="0"/>
              <a:t>12/04/2021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4B490-B521-5D42-A5EE-A82F6DB868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2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1EA75-7AC4-4549-93C5-D14D43163808}" type="datetimeFigureOut">
              <a:rPr lang="fr-FR" smtClean="0"/>
              <a:t>12/04/2021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EF567-65C7-413D-8481-47B1E1BF49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49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F567-65C7-413D-8481-47B1E1BF490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761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EF567-65C7-413D-8481-47B1E1BF490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3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apture d’écran 2020-09-25 à 16.06.56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800" y="6108700"/>
            <a:ext cx="1574800" cy="1257300"/>
          </a:xfrm>
          <a:prstGeom prst="rect">
            <a:avLst/>
          </a:prstGeom>
        </p:spPr>
      </p:pic>
      <p:pic>
        <p:nvPicPr>
          <p:cNvPr id="3" name="Image 2" descr="RS blanc FSCF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6845300"/>
            <a:ext cx="1574800" cy="28426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6163" y="0"/>
            <a:ext cx="5414537" cy="7556500"/>
          </a:xfrm>
          <a:prstGeom prst="rect">
            <a:avLst/>
          </a:prstGeom>
        </p:spPr>
      </p:pic>
      <p:sp>
        <p:nvSpPr>
          <p:cNvPr id="5" name="Arrondir un rectangle à un seul coin 4"/>
          <p:cNvSpPr/>
          <p:nvPr userDrawn="1"/>
        </p:nvSpPr>
        <p:spPr>
          <a:xfrm flipH="1">
            <a:off x="7459694" y="293715"/>
            <a:ext cx="3032263" cy="7072285"/>
          </a:xfrm>
          <a:prstGeom prst="round1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 userDrawn="1"/>
        </p:nvSpPr>
        <p:spPr>
          <a:xfrm>
            <a:off x="9016182" y="6008692"/>
            <a:ext cx="1475776" cy="11208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 userDrawn="1"/>
        </p:nvSpPr>
        <p:spPr>
          <a:xfrm>
            <a:off x="7679677" y="860287"/>
            <a:ext cx="2592296" cy="258100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 userDrawn="1"/>
        </p:nvSpPr>
        <p:spPr>
          <a:xfrm>
            <a:off x="9254731" y="6008692"/>
            <a:ext cx="1237226" cy="1120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608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o dépli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99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" y="1778"/>
            <a:ext cx="10676609" cy="755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5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1007577" rtl="0" eaLnBrk="1" latinLnBrk="0" hangingPunct="1">
        <a:lnSpc>
          <a:spcPct val="90000"/>
        </a:lnSpc>
        <a:spcBef>
          <a:spcPct val="0"/>
        </a:spcBef>
        <a:buNone/>
        <a:defRPr sz="4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894" indent="-251894" algn="l" defTabSz="1007577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83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472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3pPr>
      <a:lvl4pPr marL="1763260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267049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770838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26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778415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282204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1pPr>
      <a:lvl2pPr marL="50378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1007577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3pPr>
      <a:lvl4pPr marL="1511366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015155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518943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022732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526521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03030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" y="1776"/>
            <a:ext cx="10677399" cy="755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3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402643" y="1875385"/>
            <a:ext cx="3113063" cy="2308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500" b="1" dirty="0" smtClean="0">
                <a:solidFill>
                  <a:srgbClr val="E6007E"/>
                </a:solidFill>
                <a:latin typeface="Avenir LT Std 85 Heavy"/>
                <a:cs typeface="Avenir LT Std 35 Light"/>
              </a:rPr>
              <a:t>Stage de perfectionnement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7747911" y="3859149"/>
            <a:ext cx="2592591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000" cap="all" dirty="0" smtClean="0">
                <a:solidFill>
                  <a:srgbClr val="E6007E"/>
                </a:solidFill>
                <a:latin typeface="Avenir LT Std 85 Heavy"/>
                <a:cs typeface="Avenir LT Std 85 Heavy"/>
              </a:rPr>
              <a:t>Dates  </a:t>
            </a:r>
            <a:r>
              <a:rPr lang="fr-FR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: 10 avril AU 11 avril 2020</a:t>
            </a:r>
          </a:p>
          <a:p>
            <a:pPr>
              <a:lnSpc>
                <a:spcPct val="200000"/>
              </a:lnSpc>
            </a:pPr>
            <a:r>
              <a:rPr lang="fr-FR" sz="1000" cap="all" dirty="0" smtClean="0">
                <a:solidFill>
                  <a:srgbClr val="E6007E"/>
                </a:solidFill>
                <a:latin typeface="Avenir LT Std 85 Heavy"/>
                <a:cs typeface="Avenir LT Std 85 Heavy"/>
              </a:rPr>
              <a:t>Lieu</a:t>
            </a:r>
            <a:r>
              <a:rPr lang="fr-FR" sz="1000" cap="all" dirty="0" smtClean="0">
                <a:solidFill>
                  <a:srgbClr val="FF0000"/>
                </a:solidFill>
                <a:latin typeface="Avenir LT Std 85 Heavy"/>
                <a:cs typeface="Avenir LT Std 85 Heavy"/>
              </a:rPr>
              <a:t> :</a:t>
            </a:r>
            <a:r>
              <a:rPr lang="fr-FR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–adresse a compléter</a:t>
            </a:r>
            <a:endParaRPr lang="fr-FR" sz="1000" cap="all" dirty="0">
              <a:solidFill>
                <a:schemeClr val="tx1">
                  <a:lumMod val="65000"/>
                  <a:lumOff val="35000"/>
                </a:schemeClr>
              </a:solidFill>
              <a:latin typeface="Avenir LT Std 85 Heavy"/>
              <a:cs typeface="Avenir LT Std 85 Heavy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7662878" y="4680289"/>
            <a:ext cx="2592591" cy="0"/>
          </a:xfrm>
          <a:prstGeom prst="line">
            <a:avLst/>
          </a:prstGeom>
          <a:ln w="38100" cmpd="sng">
            <a:solidFill>
              <a:srgbClr val="E6007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249201" y="1006329"/>
            <a:ext cx="2733281" cy="6001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Etre âgé de x ans minimum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Tous niveaux techniques</a:t>
            </a:r>
          </a:p>
          <a:p>
            <a:pPr>
              <a:lnSpc>
                <a:spcPct val="130000"/>
              </a:lnSpc>
            </a:pPr>
            <a:r>
              <a:rPr lang="fr-FR" sz="1000" dirty="0">
                <a:solidFill>
                  <a:srgbClr val="CD0920"/>
                </a:solidFill>
                <a:latin typeface="Avenir LT Std 85 Heavy"/>
                <a:cs typeface="Avenir LT Std 35 Light"/>
              </a:rPr>
              <a:t> 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8080633" y="2251476"/>
            <a:ext cx="1757082" cy="0"/>
          </a:xfrm>
          <a:prstGeom prst="line">
            <a:avLst/>
          </a:prstGeom>
          <a:ln w="25400" cmpd="sng">
            <a:solidFill>
              <a:srgbClr val="5E5A5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465174" y="2543405"/>
            <a:ext cx="2988000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800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 </a:t>
            </a:r>
            <a:r>
              <a:rPr lang="fr-FR" sz="1800" b="1" spc="300" dirty="0" smtClean="0">
                <a:solidFill>
                  <a:srgbClr val="595758"/>
                </a:solidFill>
                <a:latin typeface="Avenir LT Std 85 Heavy"/>
                <a:cs typeface="Avenir LT Std 85 Heavy"/>
              </a:rPr>
              <a:t>DANSE</a:t>
            </a:r>
            <a:endParaRPr lang="fr-FR" sz="1800" b="1" spc="300" dirty="0">
              <a:solidFill>
                <a:srgbClr val="595758"/>
              </a:solidFill>
              <a:latin typeface="Avenir LT Std 85 Heavy"/>
              <a:cs typeface="Avenir LT Std 85 Heavy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233" y="6269640"/>
            <a:ext cx="1697780" cy="100425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671" y="6170509"/>
            <a:ext cx="1320973" cy="781372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577846" y="4885877"/>
            <a:ext cx="276265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900" b="1" i="1" dirty="0">
                <a:latin typeface="Avenir LT Std 35 Light"/>
              </a:rPr>
              <a:t>Venez-vous perfectionner sur 3 danses, niveaux débutants, intermédiaires et avancés.</a:t>
            </a:r>
            <a:endParaRPr lang="fr-FR" sz="900" dirty="0">
              <a:latin typeface="Avenir LT Std 35 Light"/>
            </a:endParaRPr>
          </a:p>
          <a:p>
            <a:pPr algn="just"/>
            <a:r>
              <a:rPr lang="fr-FR" sz="900" dirty="0">
                <a:latin typeface="Avenir LT Std 35 Light"/>
              </a:rPr>
              <a:t>Les cours seront encadrés par des professeurs et animateurs diplômés</a:t>
            </a:r>
          </a:p>
          <a:p>
            <a:pPr algn="just"/>
            <a:r>
              <a:rPr lang="fr-FR" sz="900" dirty="0">
                <a:latin typeface="Avenir LT Std 35 Light"/>
              </a:rPr>
              <a:t>(Planning des cours au verso).</a:t>
            </a:r>
            <a:endParaRPr lang="fr-FR" sz="900" dirty="0">
              <a:latin typeface="Avenir LT Std 35 Light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49201" y="364440"/>
            <a:ext cx="2971662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</a:t>
            </a:r>
            <a:r>
              <a:rPr lang="fr-FR" cap="all" dirty="0" smtClean="0">
                <a:solidFill>
                  <a:srgbClr val="E600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d’inscription</a:t>
            </a:r>
            <a:endParaRPr lang="fr-FR" cap="all" dirty="0">
              <a:solidFill>
                <a:srgbClr val="E600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49200" y="2346070"/>
            <a:ext cx="2733281" cy="200054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Dates : du 10 au 11 Avril 2020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Lieu :   A compléter 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Tarif licencié :  10€ le cours 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Tarif Non Licencié: 15€  le cours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places : 30 personnes</a:t>
            </a:r>
          </a:p>
          <a:p>
            <a:pPr marL="171450" indent="-171450" algn="just">
              <a:lnSpc>
                <a:spcPct val="130000"/>
              </a:lnSpc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Inscriptions : coordonnées de la personne en charge du stage </a:t>
            </a:r>
          </a:p>
          <a:p>
            <a:pPr>
              <a:lnSpc>
                <a:spcPct val="130000"/>
              </a:lnSpc>
              <a:buClr>
                <a:srgbClr val="CD0920"/>
              </a:buClr>
            </a:pPr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buClr>
                <a:srgbClr val="CD0920"/>
              </a:buClr>
            </a:pP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CLÔTURE DES INSCRIPTIONS :</a:t>
            </a:r>
            <a:r>
              <a:rPr lang="fr-FR" sz="1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date à fixer</a:t>
            </a:r>
            <a:endParaRPr lang="fr-F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49201" y="1902872"/>
            <a:ext cx="2971662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 </a:t>
            </a:r>
            <a:r>
              <a:rPr lang="fr-FR" cap="all" dirty="0" smtClean="0">
                <a:solidFill>
                  <a:srgbClr val="E600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PRATIQUES</a:t>
            </a:r>
            <a:endParaRPr lang="fr-FR" cap="all" dirty="0">
              <a:solidFill>
                <a:srgbClr val="E600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59" y="6346813"/>
            <a:ext cx="1276767" cy="10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27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9743" y="2114550"/>
            <a:ext cx="3239999" cy="5267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319207" y="417196"/>
            <a:ext cx="31319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Intégrer ici dans la partie grise une photo</a:t>
            </a:r>
          </a:p>
          <a:p>
            <a:endParaRPr lang="fr-FR" sz="1400" dirty="0"/>
          </a:p>
          <a:p>
            <a:r>
              <a:rPr lang="fr-FR" sz="1200" dirty="0" smtClean="0"/>
              <a:t>Onglet « Insertion » - « Image ». Sélectionner l’image à intégrer et l’agrandir ou la rétrécir à la taille du carré gris.</a:t>
            </a:r>
            <a:endParaRPr lang="fr-FR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327375" y="2250390"/>
            <a:ext cx="2971662" cy="2215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35 Light"/>
                <a:cs typeface="Avenir LT Std 35 Light"/>
              </a:rPr>
              <a:t>  </a:t>
            </a:r>
            <a:endParaRPr lang="fr-FR" cap="all" dirty="0">
              <a:solidFill>
                <a:srgbClr val="FF0000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21" name="Rectangle 16"/>
          <p:cNvSpPr/>
          <p:nvPr/>
        </p:nvSpPr>
        <p:spPr>
          <a:xfrm>
            <a:off x="285742" y="2559601"/>
            <a:ext cx="2988000" cy="329585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CD09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252279" y="2563038"/>
            <a:ext cx="3147463" cy="324256"/>
          </a:xfrm>
          <a:prstGeom prst="rect">
            <a:avLst/>
          </a:prstGeom>
          <a:solidFill>
            <a:srgbClr val="E6007E"/>
          </a:solidFill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400" cap="all" spc="3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MATIN</a:t>
            </a:r>
          </a:p>
          <a:p>
            <a:pPr marL="18000" lvl="1"/>
            <a:endParaRPr lang="fr-FR" sz="400" cap="all" spc="300" dirty="0">
              <a:solidFill>
                <a:schemeClr val="bg1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52279" y="3367266"/>
            <a:ext cx="2988000" cy="89255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9h00 </a:t>
            </a: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-10h30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	      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débutant/intermédiaire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10h30 - 12h00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>
                <a:latin typeface="Avenir LT Std 35 Light"/>
              </a:rPr>
              <a:t>	       </a:t>
            </a:r>
          </a:p>
          <a:p>
            <a:r>
              <a:rPr lang="fr-FR" sz="900" dirty="0">
                <a:latin typeface="Avenir LT Std 35 Light"/>
              </a:rPr>
              <a:t>intermédiaire/avancé</a:t>
            </a:r>
          </a:p>
          <a:p>
            <a:pPr algn="just">
              <a:lnSpc>
                <a:spcPct val="130000"/>
              </a:lnSpc>
              <a:buClr>
                <a:srgbClr val="C00000"/>
              </a:buClr>
            </a:pPr>
            <a:endParaRPr lang="fr-FR" sz="1000" dirty="0" smtClean="0">
              <a:latin typeface="Avenir LT Std 35 Light"/>
              <a:cs typeface="Avenir LT Std 35 Light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459304" y="2365054"/>
            <a:ext cx="2880320" cy="179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fr-FR" sz="900" dirty="0">
                <a:solidFill>
                  <a:schemeClr val="bg1"/>
                </a:solidFill>
                <a:latin typeface="Avenir LT Std 35 Light"/>
                <a:cs typeface="Avenir LT Std 35 Light"/>
              </a:rPr>
              <a:t>Texte Typo Avenir Bold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7390281" y="2381106"/>
            <a:ext cx="3091583" cy="45704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/>
            <a:endParaRPr lang="fr-FR" sz="900" dirty="0" smtClean="0">
              <a:latin typeface="Avenir LT Std 35 Light"/>
            </a:endParaRPr>
          </a:p>
          <a:p>
            <a:pPr lvl="0" algn="just"/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stage est ouvert aux adhérents FSCF, ainsi qu’aux non adhérents.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Un désistement ne pourra être accepté qu’en cas de force majeure et sur présentation d’un justificatif stipulant le motif de l’annulation.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Le c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omité départemental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FSCF se réserve le droit de modifier le déroulement du stage.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Tout stage commencé reste dû entièrement.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Une autorisation parentale est obligatoire pour les mineurs.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Chaque participant doit présenter sa licence FSCF afin d’être admis aux cours. 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Pour les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non-licenciés,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une licence ponctuelle sera souscrite (coût inclus dans le tarif « hors adhérents FSCF »)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Photos et vidéos sont interdites durant le stage sauf autorisation spéciale du CD FSCF (presse, archives, …).</a:t>
            </a:r>
          </a:p>
          <a:p>
            <a:pPr lvl="0" algn="just"/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comité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épartemental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ne s’occupe ni de la restauration ni d’un hébergement éventuel. Ceux-ci restent à la discrétion et à la charge de chaque participant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Je soussigné(e), </a:t>
            </a:r>
            <a:r>
              <a:rPr lang="fr-FR" sz="900" dirty="0">
                <a:latin typeface="Avenir LT Std 35 Light"/>
              </a:rPr>
              <a:t>……………………………………………………………….,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accepte les conditions du stage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900" b="1" u="sng" dirty="0">
                <a:latin typeface="Arial" panose="020B0604020202020204" pitchFamily="34" charset="0"/>
                <a:cs typeface="Arial" panose="020B0604020202020204" pitchFamily="34" charset="0"/>
              </a:rPr>
              <a:t>Autorisation parentale pour les mineurs</a:t>
            </a: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 :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Je, soussigné(e), …………………………………………………., agissant en qualité de Père / Mère ou Responsable légal, autorise mon enfant ………………………..………………………… à participer au(x) stage(s) de danse organisé(s) par Le CD FSCF le   /  /    .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 </a:t>
            </a:r>
          </a:p>
          <a:p>
            <a:r>
              <a:rPr lang="fr-FR" sz="900" b="1" u="sng" dirty="0">
                <a:latin typeface="Arial" panose="020B0604020202020204" pitchFamily="34" charset="0"/>
                <a:cs typeface="Arial" panose="020B0604020202020204" pitchFamily="34" charset="0"/>
              </a:rPr>
              <a:t>À</a:t>
            </a:r>
            <a:r>
              <a:rPr lang="fr-FR" sz="9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b="1" u="sng" dirty="0">
                <a:latin typeface="Arial" panose="020B0604020202020204" pitchFamily="34" charset="0"/>
                <a:cs typeface="Arial" panose="020B0604020202020204" pitchFamily="34" charset="0"/>
              </a:rPr>
              <a:t>retourner à l’adresse suivante</a:t>
            </a: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 :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00" dirty="0">
                <a:latin typeface="Avenir LT Std 35 Light"/>
              </a:rPr>
              <a:t> 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9" b="14391"/>
          <a:stretch/>
        </p:blipFill>
        <p:spPr>
          <a:xfrm>
            <a:off x="141635" y="213732"/>
            <a:ext cx="3321215" cy="1719843"/>
          </a:xfrm>
          <a:prstGeom prst="round2Diag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24"/>
          <a:stretch/>
        </p:blipFill>
        <p:spPr>
          <a:xfrm>
            <a:off x="7351624" y="213734"/>
            <a:ext cx="3134383" cy="1567441"/>
          </a:xfrm>
          <a:prstGeom prst="round2Diag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27987" y="5096252"/>
            <a:ext cx="2988000" cy="204671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13h30 </a:t>
            </a: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15h00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	      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débutant/intermédiaire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15h00- 16h30</a:t>
            </a:r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       </a:t>
            </a:r>
          </a:p>
          <a:p>
            <a:r>
              <a:rPr lang="fr-F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intermédiaire/avancé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13h30 -15h00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		      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débutant/intermédiaire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71450" indent="-171450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15h00- 16h30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	       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intermédiaire/avancé</a:t>
            </a:r>
          </a:p>
          <a:p>
            <a:pPr algn="just">
              <a:lnSpc>
                <a:spcPct val="130000"/>
              </a:lnSpc>
              <a:buClr>
                <a:srgbClr val="C00000"/>
              </a:buClr>
            </a:pPr>
            <a:endParaRPr lang="fr-FR" sz="1000" dirty="0">
              <a:latin typeface="Avenir LT Std 35 Light"/>
              <a:cs typeface="Avenir LT Std 35 Light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5742" y="4738164"/>
            <a:ext cx="2948216" cy="16721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dirty="0" smtClean="0">
                <a:latin typeface="Avenir LT Std 35 Light"/>
              </a:rPr>
              <a:t>JAZZ</a:t>
            </a:r>
            <a:endParaRPr lang="fr-FR" sz="1100" dirty="0">
              <a:latin typeface="Avenir LT Std 35 Light"/>
            </a:endParaRPr>
          </a:p>
        </p:txBody>
      </p:sp>
      <p:sp>
        <p:nvSpPr>
          <p:cNvPr id="26" name="Rectangle 16"/>
          <p:cNvSpPr/>
          <p:nvPr/>
        </p:nvSpPr>
        <p:spPr>
          <a:xfrm>
            <a:off x="3808651" y="179611"/>
            <a:ext cx="2988000" cy="475169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/>
          <p:cNvSpPr txBox="1"/>
          <p:nvPr/>
        </p:nvSpPr>
        <p:spPr>
          <a:xfrm>
            <a:off x="3808651" y="213734"/>
            <a:ext cx="3147463" cy="262701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400" cap="all" spc="300" dirty="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Inscription-stage</a:t>
            </a:r>
            <a:endParaRPr lang="fr-FR" sz="1400" cap="all" spc="300" dirty="0">
              <a:solidFill>
                <a:schemeClr val="bg1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33" name="Rectangle 16"/>
          <p:cNvSpPr/>
          <p:nvPr/>
        </p:nvSpPr>
        <p:spPr>
          <a:xfrm>
            <a:off x="7347228" y="1800593"/>
            <a:ext cx="3138779" cy="475169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ZoneTexte 34"/>
          <p:cNvSpPr txBox="1"/>
          <p:nvPr/>
        </p:nvSpPr>
        <p:spPr>
          <a:xfrm>
            <a:off x="7351624" y="1851849"/>
            <a:ext cx="3147463" cy="262701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400" cap="all" spc="300" dirty="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RÉGLEMENT DU STAGE</a:t>
            </a:r>
            <a:endParaRPr lang="fr-FR" sz="1400" cap="all" spc="300" dirty="0">
              <a:solidFill>
                <a:schemeClr val="bg1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52279" y="2997986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dirty="0" smtClean="0">
                <a:latin typeface="Avenir LT Std 35 Light"/>
              </a:rPr>
              <a:t>CONTEMPORAIN</a:t>
            </a:r>
            <a:endParaRPr lang="fr-FR" sz="1100" dirty="0">
              <a:latin typeface="Avenir LT Std 35 Light"/>
            </a:endParaRPr>
          </a:p>
        </p:txBody>
      </p:sp>
      <p:sp>
        <p:nvSpPr>
          <p:cNvPr id="39" name="Rectangle 16"/>
          <p:cNvSpPr/>
          <p:nvPr/>
        </p:nvSpPr>
        <p:spPr>
          <a:xfrm>
            <a:off x="245958" y="4336762"/>
            <a:ext cx="2988000" cy="329585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E6007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cap="all" spc="300" dirty="0" smtClean="0">
                <a:solidFill>
                  <a:schemeClr val="bg1"/>
                </a:solidFill>
                <a:latin typeface="Avenir LT Std 85 Heavy"/>
              </a:rPr>
              <a:t>APRÈS-MIDI</a:t>
            </a:r>
            <a:endParaRPr lang="fr-FR" sz="1400" dirty="0"/>
          </a:p>
        </p:txBody>
      </p:sp>
      <p:sp>
        <p:nvSpPr>
          <p:cNvPr id="40" name="Rectangle 39"/>
          <p:cNvSpPr/>
          <p:nvPr/>
        </p:nvSpPr>
        <p:spPr>
          <a:xfrm>
            <a:off x="252279" y="5939403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100" dirty="0" smtClean="0">
                <a:latin typeface="Avenir LT Std 35 Light"/>
              </a:rPr>
              <a:t>CLASSIQUE</a:t>
            </a:r>
            <a:endParaRPr lang="fr-FR" sz="1100" dirty="0">
              <a:latin typeface="Avenir LT Std 35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25102" y="775722"/>
            <a:ext cx="322850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:	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Prénom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:	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Age :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Adresse 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: 	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Tél. 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: 	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e-mail </a:t>
            </a:r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…….…………… .@.............................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	</a:t>
            </a:r>
          </a:p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Adhérent FSCF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 : oui  /  non </a:t>
            </a:r>
            <a:r>
              <a:rPr lang="fr-FR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(rayer la </a:t>
            </a:r>
            <a:r>
              <a:rPr lang="fr-FR" sz="1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mention inutile)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endParaRPr lang="fr-F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 oui</a:t>
            </a:r>
            <a:r>
              <a:rPr lang="fr-F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 : N° de licence FSCF :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347598"/>
              </p:ext>
            </p:extLst>
          </p:nvPr>
        </p:nvGraphicFramePr>
        <p:xfrm>
          <a:off x="3539049" y="3418595"/>
          <a:ext cx="3614226" cy="1403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2406"/>
                <a:gridCol w="467508"/>
                <a:gridCol w="467508"/>
                <a:gridCol w="467508"/>
                <a:gridCol w="467978"/>
                <a:gridCol w="741318"/>
              </a:tblGrid>
              <a:tr h="4275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9h00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10h30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10h30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12h00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13h30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15h00</a:t>
                      </a:r>
                      <a:endParaRPr lang="fr-FR" sz="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15h00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16h30</a:t>
                      </a:r>
                      <a:endParaRPr lang="fr-FR" sz="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u="sng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lieu</a:t>
                      </a:r>
                      <a:endParaRPr lang="fr-FR" sz="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3769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CONTEMPORAIN 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Salle </a:t>
                      </a:r>
                      <a:r>
                        <a:rPr lang="fr-FR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 </a:t>
                      </a: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danse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4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CLASSIQUE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Salle de Fitness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256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JAZZ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Salle de danse</a:t>
                      </a:r>
                      <a:endParaRPr lang="fr-FR" sz="800" dirty="0">
                        <a:effectLst/>
                        <a:latin typeface="Arial" panose="020B0604020202020204" pitchFamily="34" charset="0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25102" y="5096252"/>
            <a:ext cx="305724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Cocher le ou les horaires choisis en tenant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 compte du planning des cours) :</a:t>
            </a:r>
            <a:endParaRPr kumimoji="0" lang="fr-FR" altLang="fr-F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462850" y="5788749"/>
            <a:ext cx="370207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900" dirty="0">
              <a:latin typeface="Avenir LT Std 35 Light"/>
            </a:endParaRPr>
          </a:p>
          <a:p>
            <a:r>
              <a:rPr lang="fr-FR" sz="900" u="sng" dirty="0">
                <a:latin typeface="Arial" panose="020B0604020202020204" pitchFamily="34" charset="0"/>
                <a:cs typeface="Arial" panose="020B0604020202020204" pitchFamily="34" charset="0"/>
              </a:rPr>
              <a:t>Droit à l’image :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 J’autorise/ je n’autorise pas* le CD FSCF à utiliser des photos de mon enfant (pour les mineurs) / de moi-même* prises au cours des stages de danse. (*Rayer la mention inutile)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Je joins mon règlement par chèque libellé à l’ordre du CD FSCF.</a:t>
            </a:r>
          </a:p>
          <a:p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900" b="1" dirty="0">
                <a:latin typeface="Arial" panose="020B0604020202020204" pitchFamily="34" charset="0"/>
                <a:cs typeface="Arial" panose="020B0604020202020204" pitchFamily="34" charset="0"/>
              </a:rPr>
              <a:t>Signature</a:t>
            </a:r>
            <a:r>
              <a:rPr lang="fr-FR" sz="900" dirty="0">
                <a:latin typeface="Arial" panose="020B0604020202020204" pitchFamily="34" charset="0"/>
                <a:cs typeface="Arial" panose="020B0604020202020204" pitchFamily="34" charset="0"/>
              </a:rPr>
              <a:t> :</a:t>
            </a:r>
          </a:p>
          <a:p>
            <a:r>
              <a:rPr lang="fr-FR" sz="1000" dirty="0">
                <a:latin typeface="Avenir LT Std 35 Light"/>
              </a:rPr>
              <a:t> </a:t>
            </a:r>
          </a:p>
          <a:p>
            <a:endParaRPr lang="fr-FR" sz="1000" dirty="0">
              <a:latin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83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to dépliant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374</TotalTime>
  <Words>280</Words>
  <Application>Microsoft Office PowerPoint</Application>
  <PresentationFormat>Personnalisé</PresentationFormat>
  <Paragraphs>119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Avenir LT Std 35 Light</vt:lpstr>
      <vt:lpstr>Avenir LT Std 85 Heavy</vt:lpstr>
      <vt:lpstr>Calibri</vt:lpstr>
      <vt:lpstr>Times New Roman</vt:lpstr>
      <vt:lpstr>Recto dépliant</vt:lpstr>
      <vt:lpstr>Conception personnalisée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Activites</cp:lastModifiedBy>
  <cp:revision>44</cp:revision>
  <dcterms:created xsi:type="dcterms:W3CDTF">2015-07-17T09:07:13Z</dcterms:created>
  <dcterms:modified xsi:type="dcterms:W3CDTF">2021-04-12T18:20:43Z</dcterms:modified>
</cp:coreProperties>
</file>